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5"/>
  </p:notesMasterIdLst>
  <p:sldIdLst>
    <p:sldId id="256" r:id="rId2"/>
    <p:sldId id="257" r:id="rId3"/>
    <p:sldId id="258" r:id="rId4"/>
  </p:sldIdLst>
  <p:sldSz cx="10691813" cy="7559675"/>
  <p:notesSz cx="7559675" cy="10691813"/>
  <p:embeddedFontLst>
    <p:embeddedFont>
      <p:font typeface="Mali" pitchFamily="2" charset="-34"/>
      <p:regular r:id="rId6"/>
      <p:bold r:id="rId7"/>
      <p:italic r:id="rId8"/>
      <p:boldItalic r:id="rId9"/>
    </p:embeddedFont>
    <p:embeddedFont>
      <p:font typeface="Titan One" panose="02000000000000000000" pitchFamily="2" charset="0"/>
      <p:regular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747775"/>
          </p15:clr>
        </p15:guide>
        <p15:guide id="2" pos="3368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/>
    <p:restoredTop sz="94636"/>
  </p:normalViewPr>
  <p:slideViewPr>
    <p:cSldViewPr snapToGrid="0">
      <p:cViewPr varScale="1">
        <p:scale>
          <a:sx n="76" d="100"/>
          <a:sy n="76" d="100"/>
        </p:scale>
        <p:origin x="2072" y="192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04515" y="685800"/>
            <a:ext cx="4849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515" y="685800"/>
            <a:ext cx="4849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5184cf92e8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5184cf92e8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5184cf92e8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5184cf92e8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64478" y="1094388"/>
            <a:ext cx="9963000" cy="3016800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64468" y="4165643"/>
            <a:ext cx="9963000" cy="11649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64468" y="1625801"/>
            <a:ext cx="9963000" cy="2886000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64468" y="4633192"/>
            <a:ext cx="9963000" cy="19119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74650" algn="ctr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marL="914400" lvl="1" indent="-3429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64468" y="3161354"/>
            <a:ext cx="9963000" cy="12372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7465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4677000" cy="50214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5650483" y="1693927"/>
            <a:ext cx="4677000" cy="50214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64468" y="816630"/>
            <a:ext cx="3283500" cy="1110600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64468" y="2042457"/>
            <a:ext cx="3283500" cy="46731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573245" y="661638"/>
            <a:ext cx="7445700" cy="60126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1pPr>
            <a:lvl2pPr lvl="1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346000" y="-184"/>
            <a:ext cx="5346000" cy="756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16050" tIns="116050" rIns="116050" bIns="1160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10447" y="1812541"/>
            <a:ext cx="4730100" cy="2178600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10447" y="4120005"/>
            <a:ext cx="4730100" cy="18153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5775715" y="1064257"/>
            <a:ext cx="4486500" cy="54312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marL="457200" lvl="0" indent="-37465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64468" y="6218168"/>
            <a:ext cx="7014300" cy="8895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y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746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  <a:defRPr sz="2300">
                <a:solidFill>
                  <a:schemeClr val="dk2"/>
                </a:solidFill>
              </a:defRPr>
            </a:lvl1pPr>
            <a:lvl2pPr marL="914400" lvl="1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marL="1371600" lvl="2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marL="1828800" lvl="3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marL="2286000" lvl="4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marL="2743200" lvl="5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marL="3200400" lvl="6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marL="3657600" lvl="7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marL="4114800" lvl="8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y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959612" cy="7255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64400" y="152400"/>
            <a:ext cx="5275199" cy="725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6100" y="1185877"/>
            <a:ext cx="2479799" cy="3627602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1325100" y="277925"/>
            <a:ext cx="80418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y" sz="3600">
                <a:latin typeface="Titan One"/>
                <a:ea typeface="Titan One"/>
                <a:cs typeface="Titan One"/>
                <a:sym typeface="Titan One"/>
              </a:rPr>
              <a:t>Alfred Russel Wallace</a:t>
            </a:r>
            <a:endParaRPr sz="3600">
              <a:latin typeface="Titan One"/>
              <a:ea typeface="Titan One"/>
              <a:cs typeface="Titan One"/>
              <a:sym typeface="Titan One"/>
            </a:endParaRPr>
          </a:p>
        </p:txBody>
      </p:sp>
      <p:cxnSp>
        <p:nvCxnSpPr>
          <p:cNvPr id="62" name="Google Shape;62;p14"/>
          <p:cNvCxnSpPr/>
          <p:nvPr/>
        </p:nvCxnSpPr>
        <p:spPr>
          <a:xfrm rot="10800000">
            <a:off x="2871950" y="1871450"/>
            <a:ext cx="1130400" cy="5559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3" name="Google Shape;63;p14"/>
          <p:cNvSpPr txBox="1"/>
          <p:nvPr/>
        </p:nvSpPr>
        <p:spPr>
          <a:xfrm>
            <a:off x="555875" y="1318250"/>
            <a:ext cx="2649600" cy="477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y" sz="1900" dirty="0">
                <a:latin typeface="Mali"/>
                <a:ea typeface="Mali"/>
                <a:cs typeface="Mali"/>
                <a:sym typeface="Mali"/>
              </a:rPr>
              <a:t>What is his job ?</a:t>
            </a:r>
            <a:endParaRPr sz="1900" dirty="0">
              <a:latin typeface="Mali"/>
              <a:ea typeface="Mali"/>
              <a:cs typeface="Mali"/>
              <a:sym typeface="Mali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7267700" y="1318250"/>
            <a:ext cx="26496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y" sz="1900" dirty="0">
                <a:latin typeface="Mali"/>
                <a:ea typeface="Mali"/>
                <a:cs typeface="Mali"/>
                <a:sym typeface="Mali"/>
              </a:rPr>
              <a:t>His clothes : </a:t>
            </a:r>
            <a:endParaRPr sz="1900" dirty="0">
              <a:latin typeface="Mali"/>
              <a:ea typeface="Mali"/>
              <a:cs typeface="Mali"/>
              <a:sym typeface="Mali"/>
            </a:endParaRPr>
          </a:p>
        </p:txBody>
      </p:sp>
      <p:cxnSp>
        <p:nvCxnSpPr>
          <p:cNvPr id="65" name="Google Shape;65;p14"/>
          <p:cNvCxnSpPr>
            <a:endCxn id="64" idx="1"/>
          </p:cNvCxnSpPr>
          <p:nvPr/>
        </p:nvCxnSpPr>
        <p:spPr>
          <a:xfrm rot="10800000" flipH="1">
            <a:off x="6730400" y="1556750"/>
            <a:ext cx="537300" cy="8706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6" name="Google Shape;66;p14"/>
          <p:cNvSpPr txBox="1"/>
          <p:nvPr/>
        </p:nvSpPr>
        <p:spPr>
          <a:xfrm>
            <a:off x="638350" y="4046225"/>
            <a:ext cx="26496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y" sz="1900" dirty="0">
                <a:latin typeface="Mali"/>
                <a:ea typeface="Mali"/>
                <a:cs typeface="Mali"/>
                <a:sym typeface="Mali"/>
              </a:rPr>
              <a:t>Favourite thngs :</a:t>
            </a:r>
            <a:endParaRPr sz="1900" dirty="0">
              <a:latin typeface="Mali"/>
              <a:ea typeface="Mali"/>
              <a:cs typeface="Mali"/>
              <a:sym typeface="Mali"/>
            </a:endParaRPr>
          </a:p>
        </p:txBody>
      </p:sp>
      <p:cxnSp>
        <p:nvCxnSpPr>
          <p:cNvPr id="67" name="Google Shape;67;p14"/>
          <p:cNvCxnSpPr/>
          <p:nvPr/>
        </p:nvCxnSpPr>
        <p:spPr>
          <a:xfrm rot="10800000">
            <a:off x="2501450" y="4280400"/>
            <a:ext cx="1500900" cy="3702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8" name="Google Shape;68;p14"/>
          <p:cNvSpPr txBox="1"/>
          <p:nvPr/>
        </p:nvSpPr>
        <p:spPr>
          <a:xfrm>
            <a:off x="7702225" y="4046225"/>
            <a:ext cx="26496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y" sz="1900" dirty="0">
                <a:latin typeface="Mali"/>
                <a:ea typeface="Mali"/>
                <a:cs typeface="Mali"/>
                <a:sym typeface="Mali"/>
              </a:rPr>
              <a:t>Appearance:</a:t>
            </a:r>
            <a:endParaRPr sz="1900" dirty="0">
              <a:latin typeface="Mali"/>
              <a:ea typeface="Mali"/>
              <a:cs typeface="Mali"/>
              <a:sym typeface="Mali"/>
            </a:endParaRPr>
          </a:p>
        </p:txBody>
      </p:sp>
      <p:cxnSp>
        <p:nvCxnSpPr>
          <p:cNvPr id="69" name="Google Shape;69;p14"/>
          <p:cNvCxnSpPr/>
          <p:nvPr/>
        </p:nvCxnSpPr>
        <p:spPr>
          <a:xfrm rot="10800000" flipH="1">
            <a:off x="6689650" y="4280400"/>
            <a:ext cx="807300" cy="7224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0" name="Google Shape;70;p14"/>
          <p:cNvCxnSpPr/>
          <p:nvPr/>
        </p:nvCxnSpPr>
        <p:spPr>
          <a:xfrm flipH="1">
            <a:off x="4089425" y="4984400"/>
            <a:ext cx="1570800" cy="5601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1" name="Google Shape;71;p14"/>
          <p:cNvSpPr txBox="1"/>
          <p:nvPr/>
        </p:nvSpPr>
        <p:spPr>
          <a:xfrm>
            <a:off x="2849100" y="5365975"/>
            <a:ext cx="26496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y" sz="1900" dirty="0">
                <a:latin typeface="Mali"/>
                <a:ea typeface="Mali"/>
                <a:cs typeface="Mali"/>
                <a:sym typeface="Mali"/>
              </a:rPr>
              <a:t>His family :</a:t>
            </a:r>
            <a:endParaRPr sz="1900" dirty="0">
              <a:latin typeface="Mali"/>
              <a:ea typeface="Mali"/>
              <a:cs typeface="Mali"/>
              <a:sym typeface="Mal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/>
        </p:nvSpPr>
        <p:spPr>
          <a:xfrm>
            <a:off x="1325100" y="277925"/>
            <a:ext cx="8041800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y" sz="3600" dirty="0">
                <a:latin typeface="Titan One"/>
                <a:ea typeface="Titan One"/>
                <a:cs typeface="Titan One"/>
                <a:sym typeface="Titan One"/>
              </a:rPr>
              <a:t>Example of a describbling task – Butterfly  </a:t>
            </a:r>
            <a:endParaRPr sz="3600" dirty="0">
              <a:latin typeface="Titan One"/>
              <a:ea typeface="Titan One"/>
              <a:cs typeface="Titan One"/>
              <a:sym typeface="Titan One"/>
            </a:endParaRPr>
          </a:p>
        </p:txBody>
      </p:sp>
      <p:sp>
        <p:nvSpPr>
          <p:cNvPr id="77" name="Google Shape;77;p15"/>
          <p:cNvSpPr txBox="1"/>
          <p:nvPr/>
        </p:nvSpPr>
        <p:spPr>
          <a:xfrm>
            <a:off x="296475" y="1704925"/>
            <a:ext cx="10135500" cy="1800463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y" sz="2100" dirty="0">
                <a:latin typeface="Mali"/>
                <a:ea typeface="Mali"/>
                <a:cs typeface="Mali"/>
                <a:sym typeface="Mali"/>
              </a:rPr>
              <a:t>The butterfly lives down in the rain forest, near the floor of the rain forest and is sitting on a big green leaf. Above the butterfly three large trees with huge branches are growing. The butterfy is very beautiful, with pale blue wings. On the edges of the wings there’s a dark black line which outlines the wings and a small white spot following it. </a:t>
            </a:r>
            <a:endParaRPr sz="2100" dirty="0">
              <a:latin typeface="Mali"/>
              <a:ea typeface="Mali"/>
              <a:cs typeface="Mali"/>
              <a:sym typeface="Mali"/>
            </a:endParaRPr>
          </a:p>
        </p:txBody>
      </p:sp>
      <p:sp>
        <p:nvSpPr>
          <p:cNvPr id="78" name="Google Shape;78;p15"/>
          <p:cNvSpPr/>
          <p:nvPr/>
        </p:nvSpPr>
        <p:spPr>
          <a:xfrm>
            <a:off x="203775" y="4261750"/>
            <a:ext cx="10320900" cy="313140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97</Words>
  <Application>Microsoft Macintosh PowerPoint</Application>
  <PresentationFormat>Custom</PresentationFormat>
  <Paragraphs>8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Mali</vt:lpstr>
      <vt:lpstr>Titan One</vt:lpstr>
      <vt:lpstr>Arial</vt:lpstr>
      <vt:lpstr>Simple Light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Manon Eames</cp:lastModifiedBy>
  <cp:revision>4</cp:revision>
  <dcterms:modified xsi:type="dcterms:W3CDTF">2023-06-28T13:24:29Z</dcterms:modified>
</cp:coreProperties>
</file>